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8" r:id="rId31"/>
    <p:sldId id="289" r:id="rId32"/>
    <p:sldId id="290" r:id="rId33"/>
    <p:sldId id="285" r:id="rId34"/>
    <p:sldId id="286" r:id="rId35"/>
    <p:sldId id="287" r:id="rId3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dderlöf Sten" userId="e30fd6664034687f" providerId="LiveId" clId="{3B8163F6-3D4D-4B75-BF67-10BE3F77A81A}"/>
    <pc:docChg chg="undo custSel addSld modSld sldOrd">
      <pc:chgData name="Ridderlöf Sten" userId="e30fd6664034687f" providerId="LiveId" clId="{3B8163F6-3D4D-4B75-BF67-10BE3F77A81A}" dt="2018-10-22T21:31:18.815" v="109"/>
      <pc:docMkLst>
        <pc:docMk/>
      </pc:docMkLst>
      <pc:sldChg chg="addSp delSp modSp add">
        <pc:chgData name="Ridderlöf Sten" userId="e30fd6664034687f" providerId="LiveId" clId="{3B8163F6-3D4D-4B75-BF67-10BE3F77A81A}" dt="2018-10-18T18:28:27.195" v="9" actId="1076"/>
        <pc:sldMkLst>
          <pc:docMk/>
          <pc:sldMk cId="3495932715" sldId="257"/>
        </pc:sldMkLst>
        <pc:spChg chg="del">
          <ac:chgData name="Ridderlöf Sten" userId="e30fd6664034687f" providerId="LiveId" clId="{3B8163F6-3D4D-4B75-BF67-10BE3F77A81A}" dt="2018-10-18T18:26:57.175" v="1"/>
          <ac:spMkLst>
            <pc:docMk/>
            <pc:sldMk cId="3495932715" sldId="257"/>
            <ac:spMk id="3" creationId="{6F34ECDB-C358-4B38-A10D-889DC8A7233F}"/>
          </ac:spMkLst>
        </pc:spChg>
        <pc:picChg chg="add mod">
          <ac:chgData name="Ridderlöf Sten" userId="e30fd6664034687f" providerId="LiveId" clId="{3B8163F6-3D4D-4B75-BF67-10BE3F77A81A}" dt="2018-10-18T18:28:27.195" v="9" actId="1076"/>
          <ac:picMkLst>
            <pc:docMk/>
            <pc:sldMk cId="3495932715" sldId="257"/>
            <ac:picMk id="4" creationId="{ECB485BC-CEB1-401D-87A1-CAB896F84C67}"/>
          </ac:picMkLst>
        </pc:picChg>
      </pc:sldChg>
      <pc:sldChg chg="addSp delSp modSp add">
        <pc:chgData name="Ridderlöf Sten" userId="e30fd6664034687f" providerId="LiveId" clId="{3B8163F6-3D4D-4B75-BF67-10BE3F77A81A}" dt="2018-10-18T20:53:25.315" v="16" actId="14100"/>
        <pc:sldMkLst>
          <pc:docMk/>
          <pc:sldMk cId="601688326" sldId="258"/>
        </pc:sldMkLst>
        <pc:spChg chg="del">
          <ac:chgData name="Ridderlöf Sten" userId="e30fd6664034687f" providerId="LiveId" clId="{3B8163F6-3D4D-4B75-BF67-10BE3F77A81A}" dt="2018-10-18T20:52:03.209" v="11"/>
          <ac:spMkLst>
            <pc:docMk/>
            <pc:sldMk cId="601688326" sldId="258"/>
            <ac:spMk id="3" creationId="{3307F8D9-5340-4D28-AFB8-ADF67A490647}"/>
          </ac:spMkLst>
        </pc:spChg>
        <pc:picChg chg="add mod">
          <ac:chgData name="Ridderlöf Sten" userId="e30fd6664034687f" providerId="LiveId" clId="{3B8163F6-3D4D-4B75-BF67-10BE3F77A81A}" dt="2018-10-18T20:53:25.315" v="16" actId="14100"/>
          <ac:picMkLst>
            <pc:docMk/>
            <pc:sldMk cId="601688326" sldId="258"/>
            <ac:picMk id="4" creationId="{847E016F-63B9-4B3B-A24A-0E14C07A076F}"/>
          </ac:picMkLst>
        </pc:picChg>
      </pc:sldChg>
      <pc:sldChg chg="addSp delSp modSp add">
        <pc:chgData name="Ridderlöf Sten" userId="e30fd6664034687f" providerId="LiveId" clId="{3B8163F6-3D4D-4B75-BF67-10BE3F77A81A}" dt="2018-10-18T20:56:19.414" v="23" actId="14100"/>
        <pc:sldMkLst>
          <pc:docMk/>
          <pc:sldMk cId="24591441" sldId="259"/>
        </pc:sldMkLst>
        <pc:spChg chg="del">
          <ac:chgData name="Ridderlöf Sten" userId="e30fd6664034687f" providerId="LiveId" clId="{3B8163F6-3D4D-4B75-BF67-10BE3F77A81A}" dt="2018-10-18T20:55:46.859" v="18"/>
          <ac:spMkLst>
            <pc:docMk/>
            <pc:sldMk cId="24591441" sldId="259"/>
            <ac:spMk id="3" creationId="{E0A5CF74-45DD-470B-A350-453B165EF362}"/>
          </ac:spMkLst>
        </pc:spChg>
        <pc:picChg chg="add mod">
          <ac:chgData name="Ridderlöf Sten" userId="e30fd6664034687f" providerId="LiveId" clId="{3B8163F6-3D4D-4B75-BF67-10BE3F77A81A}" dt="2018-10-18T20:56:19.414" v="23" actId="14100"/>
          <ac:picMkLst>
            <pc:docMk/>
            <pc:sldMk cId="24591441" sldId="259"/>
            <ac:picMk id="4" creationId="{CB247CA6-B9F8-430B-9FDD-94B66602075E}"/>
          </ac:picMkLst>
        </pc:picChg>
      </pc:sldChg>
      <pc:sldChg chg="addSp delSp modSp add">
        <pc:chgData name="Ridderlöf Sten" userId="e30fd6664034687f" providerId="LiveId" clId="{3B8163F6-3D4D-4B75-BF67-10BE3F77A81A}" dt="2018-10-18T20:58:25.307" v="29" actId="14100"/>
        <pc:sldMkLst>
          <pc:docMk/>
          <pc:sldMk cId="2695099895" sldId="260"/>
        </pc:sldMkLst>
        <pc:spChg chg="del">
          <ac:chgData name="Ridderlöf Sten" userId="e30fd6664034687f" providerId="LiveId" clId="{3B8163F6-3D4D-4B75-BF67-10BE3F77A81A}" dt="2018-10-18T20:58:05.858" v="25"/>
          <ac:spMkLst>
            <pc:docMk/>
            <pc:sldMk cId="2695099895" sldId="260"/>
            <ac:spMk id="3" creationId="{BAD7079B-7C0F-460D-827E-CB334FD74C39}"/>
          </ac:spMkLst>
        </pc:spChg>
        <pc:picChg chg="add mod">
          <ac:chgData name="Ridderlöf Sten" userId="e30fd6664034687f" providerId="LiveId" clId="{3B8163F6-3D4D-4B75-BF67-10BE3F77A81A}" dt="2018-10-18T20:58:25.307" v="29" actId="14100"/>
          <ac:picMkLst>
            <pc:docMk/>
            <pc:sldMk cId="2695099895" sldId="260"/>
            <ac:picMk id="4" creationId="{977AC7D4-23C1-4487-A45E-D624F320C70C}"/>
          </ac:picMkLst>
        </pc:picChg>
      </pc:sldChg>
      <pc:sldChg chg="addSp delSp modSp add">
        <pc:chgData name="Ridderlöf Sten" userId="e30fd6664034687f" providerId="LiveId" clId="{3B8163F6-3D4D-4B75-BF67-10BE3F77A81A}" dt="2018-10-18T21:00:31.067" v="36" actId="14100"/>
        <pc:sldMkLst>
          <pc:docMk/>
          <pc:sldMk cId="435022378" sldId="261"/>
        </pc:sldMkLst>
        <pc:spChg chg="del">
          <ac:chgData name="Ridderlöf Sten" userId="e30fd6664034687f" providerId="LiveId" clId="{3B8163F6-3D4D-4B75-BF67-10BE3F77A81A}" dt="2018-10-18T21:00:09.502" v="31"/>
          <ac:spMkLst>
            <pc:docMk/>
            <pc:sldMk cId="435022378" sldId="261"/>
            <ac:spMk id="3" creationId="{B9BD3AC4-2378-4CCF-8CE5-00B24F884E66}"/>
          </ac:spMkLst>
        </pc:spChg>
        <pc:picChg chg="add mod">
          <ac:chgData name="Ridderlöf Sten" userId="e30fd6664034687f" providerId="LiveId" clId="{3B8163F6-3D4D-4B75-BF67-10BE3F77A81A}" dt="2018-10-18T21:00:31.067" v="36" actId="14100"/>
          <ac:picMkLst>
            <pc:docMk/>
            <pc:sldMk cId="435022378" sldId="261"/>
            <ac:picMk id="4" creationId="{1C919A92-D711-4542-AC1A-702D4344DACF}"/>
          </ac:picMkLst>
        </pc:picChg>
      </pc:sldChg>
      <pc:sldChg chg="addSp delSp modSp add">
        <pc:chgData name="Ridderlöf Sten" userId="e30fd6664034687f" providerId="LiveId" clId="{3B8163F6-3D4D-4B75-BF67-10BE3F77A81A}" dt="2018-10-18T21:02:06.127" v="42" actId="14100"/>
        <pc:sldMkLst>
          <pc:docMk/>
          <pc:sldMk cId="1074341421" sldId="262"/>
        </pc:sldMkLst>
        <pc:spChg chg="del">
          <ac:chgData name="Ridderlöf Sten" userId="e30fd6664034687f" providerId="LiveId" clId="{3B8163F6-3D4D-4B75-BF67-10BE3F77A81A}" dt="2018-10-18T21:01:49.803" v="38"/>
          <ac:spMkLst>
            <pc:docMk/>
            <pc:sldMk cId="1074341421" sldId="262"/>
            <ac:spMk id="3" creationId="{87B5517B-376D-4FB9-AAFA-9C6FE5CE566D}"/>
          </ac:spMkLst>
        </pc:spChg>
        <pc:picChg chg="add mod">
          <ac:chgData name="Ridderlöf Sten" userId="e30fd6664034687f" providerId="LiveId" clId="{3B8163F6-3D4D-4B75-BF67-10BE3F77A81A}" dt="2018-10-18T21:02:06.127" v="42" actId="14100"/>
          <ac:picMkLst>
            <pc:docMk/>
            <pc:sldMk cId="1074341421" sldId="262"/>
            <ac:picMk id="4" creationId="{ACC38AF0-AD14-41FD-AE52-AB74F5C797F9}"/>
          </ac:picMkLst>
        </pc:picChg>
      </pc:sldChg>
      <pc:sldChg chg="addSp add">
        <pc:chgData name="Ridderlöf Sten" userId="e30fd6664034687f" providerId="LiveId" clId="{3B8163F6-3D4D-4B75-BF67-10BE3F77A81A}" dt="2018-10-18T21:03:15.431" v="44"/>
        <pc:sldMkLst>
          <pc:docMk/>
          <pc:sldMk cId="368932157" sldId="263"/>
        </pc:sldMkLst>
        <pc:picChg chg="add">
          <ac:chgData name="Ridderlöf Sten" userId="e30fd6664034687f" providerId="LiveId" clId="{3B8163F6-3D4D-4B75-BF67-10BE3F77A81A}" dt="2018-10-18T21:03:15.431" v="44"/>
          <ac:picMkLst>
            <pc:docMk/>
            <pc:sldMk cId="368932157" sldId="263"/>
            <ac:picMk id="4" creationId="{29963E40-1D29-4617-8301-89CBF3CF2A5E}"/>
          </ac:picMkLst>
        </pc:picChg>
      </pc:sldChg>
      <pc:sldChg chg="addSp add">
        <pc:chgData name="Ridderlöf Sten" userId="e30fd6664034687f" providerId="LiveId" clId="{3B8163F6-3D4D-4B75-BF67-10BE3F77A81A}" dt="2018-10-18T21:04:12.044" v="46"/>
        <pc:sldMkLst>
          <pc:docMk/>
          <pc:sldMk cId="2927159061" sldId="264"/>
        </pc:sldMkLst>
        <pc:picChg chg="add">
          <ac:chgData name="Ridderlöf Sten" userId="e30fd6664034687f" providerId="LiveId" clId="{3B8163F6-3D4D-4B75-BF67-10BE3F77A81A}" dt="2018-10-18T21:04:12.044" v="46"/>
          <ac:picMkLst>
            <pc:docMk/>
            <pc:sldMk cId="2927159061" sldId="264"/>
            <ac:picMk id="4" creationId="{31DDA290-CE5F-4AEC-827C-D2DF8885974D}"/>
          </ac:picMkLst>
        </pc:picChg>
      </pc:sldChg>
      <pc:sldChg chg="addSp add">
        <pc:chgData name="Ridderlöf Sten" userId="e30fd6664034687f" providerId="LiveId" clId="{3B8163F6-3D4D-4B75-BF67-10BE3F77A81A}" dt="2018-10-18T21:04:49.269" v="48"/>
        <pc:sldMkLst>
          <pc:docMk/>
          <pc:sldMk cId="3052806514" sldId="265"/>
        </pc:sldMkLst>
        <pc:picChg chg="add">
          <ac:chgData name="Ridderlöf Sten" userId="e30fd6664034687f" providerId="LiveId" clId="{3B8163F6-3D4D-4B75-BF67-10BE3F77A81A}" dt="2018-10-18T21:04:49.269" v="48"/>
          <ac:picMkLst>
            <pc:docMk/>
            <pc:sldMk cId="3052806514" sldId="265"/>
            <ac:picMk id="4" creationId="{E3C2040C-7EB2-4AEB-A7EE-58A596862E6F}"/>
          </ac:picMkLst>
        </pc:picChg>
      </pc:sldChg>
      <pc:sldChg chg="addSp add">
        <pc:chgData name="Ridderlöf Sten" userId="e30fd6664034687f" providerId="LiveId" clId="{3B8163F6-3D4D-4B75-BF67-10BE3F77A81A}" dt="2018-10-18T21:06:41.346" v="50"/>
        <pc:sldMkLst>
          <pc:docMk/>
          <pc:sldMk cId="2929417131" sldId="266"/>
        </pc:sldMkLst>
        <pc:picChg chg="add">
          <ac:chgData name="Ridderlöf Sten" userId="e30fd6664034687f" providerId="LiveId" clId="{3B8163F6-3D4D-4B75-BF67-10BE3F77A81A}" dt="2018-10-18T21:06:41.346" v="50"/>
          <ac:picMkLst>
            <pc:docMk/>
            <pc:sldMk cId="2929417131" sldId="266"/>
            <ac:picMk id="4" creationId="{AC7459A3-94F2-4D98-918E-DE6E137C7836}"/>
          </ac:picMkLst>
        </pc:picChg>
      </pc:sldChg>
      <pc:sldChg chg="addSp add">
        <pc:chgData name="Ridderlöf Sten" userId="e30fd6664034687f" providerId="LiveId" clId="{3B8163F6-3D4D-4B75-BF67-10BE3F77A81A}" dt="2018-10-18T21:07:28.210" v="52"/>
        <pc:sldMkLst>
          <pc:docMk/>
          <pc:sldMk cId="2639742592" sldId="267"/>
        </pc:sldMkLst>
        <pc:picChg chg="add">
          <ac:chgData name="Ridderlöf Sten" userId="e30fd6664034687f" providerId="LiveId" clId="{3B8163F6-3D4D-4B75-BF67-10BE3F77A81A}" dt="2018-10-18T21:07:28.210" v="52"/>
          <ac:picMkLst>
            <pc:docMk/>
            <pc:sldMk cId="2639742592" sldId="267"/>
            <ac:picMk id="4" creationId="{C6AD4846-AA6E-4A9F-B696-5DB34E36BDE2}"/>
          </ac:picMkLst>
        </pc:picChg>
      </pc:sldChg>
      <pc:sldChg chg="addSp add">
        <pc:chgData name="Ridderlöf Sten" userId="e30fd6664034687f" providerId="LiveId" clId="{3B8163F6-3D4D-4B75-BF67-10BE3F77A81A}" dt="2018-10-18T21:08:47.146" v="54"/>
        <pc:sldMkLst>
          <pc:docMk/>
          <pc:sldMk cId="1957964834" sldId="268"/>
        </pc:sldMkLst>
        <pc:picChg chg="add">
          <ac:chgData name="Ridderlöf Sten" userId="e30fd6664034687f" providerId="LiveId" clId="{3B8163F6-3D4D-4B75-BF67-10BE3F77A81A}" dt="2018-10-18T21:08:47.146" v="54"/>
          <ac:picMkLst>
            <pc:docMk/>
            <pc:sldMk cId="1957964834" sldId="268"/>
            <ac:picMk id="4" creationId="{AD799749-08D5-467D-A52F-1D6B50576DF7}"/>
          </ac:picMkLst>
        </pc:picChg>
      </pc:sldChg>
      <pc:sldChg chg="addSp add">
        <pc:chgData name="Ridderlöf Sten" userId="e30fd6664034687f" providerId="LiveId" clId="{3B8163F6-3D4D-4B75-BF67-10BE3F77A81A}" dt="2018-10-18T21:09:51.937" v="56"/>
        <pc:sldMkLst>
          <pc:docMk/>
          <pc:sldMk cId="3610523413" sldId="269"/>
        </pc:sldMkLst>
        <pc:picChg chg="add">
          <ac:chgData name="Ridderlöf Sten" userId="e30fd6664034687f" providerId="LiveId" clId="{3B8163F6-3D4D-4B75-BF67-10BE3F77A81A}" dt="2018-10-18T21:09:51.937" v="56"/>
          <ac:picMkLst>
            <pc:docMk/>
            <pc:sldMk cId="3610523413" sldId="269"/>
            <ac:picMk id="4" creationId="{58C4A5B0-7917-4094-AD47-6C73B22EC387}"/>
          </ac:picMkLst>
        </pc:picChg>
      </pc:sldChg>
      <pc:sldChg chg="addSp add">
        <pc:chgData name="Ridderlöf Sten" userId="e30fd6664034687f" providerId="LiveId" clId="{3B8163F6-3D4D-4B75-BF67-10BE3F77A81A}" dt="2018-10-18T21:11:00.360" v="60"/>
        <pc:sldMkLst>
          <pc:docMk/>
          <pc:sldMk cId="2821320491" sldId="270"/>
        </pc:sldMkLst>
        <pc:picChg chg="add">
          <ac:chgData name="Ridderlöf Sten" userId="e30fd6664034687f" providerId="LiveId" clId="{3B8163F6-3D4D-4B75-BF67-10BE3F77A81A}" dt="2018-10-18T21:11:00.360" v="60"/>
          <ac:picMkLst>
            <pc:docMk/>
            <pc:sldMk cId="2821320491" sldId="270"/>
            <ac:picMk id="4" creationId="{3C9A5C5F-3397-4C28-B5C0-0A5E8FB34C55}"/>
          </ac:picMkLst>
        </pc:picChg>
      </pc:sldChg>
      <pc:sldChg chg="addSp add">
        <pc:chgData name="Ridderlöf Sten" userId="e30fd6664034687f" providerId="LiveId" clId="{3B8163F6-3D4D-4B75-BF67-10BE3F77A81A}" dt="2018-10-18T21:11:36.484" v="61"/>
        <pc:sldMkLst>
          <pc:docMk/>
          <pc:sldMk cId="2386782170" sldId="271"/>
        </pc:sldMkLst>
        <pc:picChg chg="add">
          <ac:chgData name="Ridderlöf Sten" userId="e30fd6664034687f" providerId="LiveId" clId="{3B8163F6-3D4D-4B75-BF67-10BE3F77A81A}" dt="2018-10-18T21:11:36.484" v="61"/>
          <ac:picMkLst>
            <pc:docMk/>
            <pc:sldMk cId="2386782170" sldId="271"/>
            <ac:picMk id="4" creationId="{67A37812-B337-439E-9011-85BBDFF42811}"/>
          </ac:picMkLst>
        </pc:picChg>
      </pc:sldChg>
      <pc:sldChg chg="addSp modSp add">
        <pc:chgData name="Ridderlöf Sten" userId="e30fd6664034687f" providerId="LiveId" clId="{3B8163F6-3D4D-4B75-BF67-10BE3F77A81A}" dt="2018-10-18T21:12:19.786" v="63" actId="1036"/>
        <pc:sldMkLst>
          <pc:docMk/>
          <pc:sldMk cId="3984564643" sldId="272"/>
        </pc:sldMkLst>
        <pc:picChg chg="add mod">
          <ac:chgData name="Ridderlöf Sten" userId="e30fd6664034687f" providerId="LiveId" clId="{3B8163F6-3D4D-4B75-BF67-10BE3F77A81A}" dt="2018-10-18T21:12:19.786" v="63" actId="1036"/>
          <ac:picMkLst>
            <pc:docMk/>
            <pc:sldMk cId="3984564643" sldId="272"/>
            <ac:picMk id="4" creationId="{F798F477-D486-4131-9D7E-0CAC8033959A}"/>
          </ac:picMkLst>
        </pc:picChg>
      </pc:sldChg>
      <pc:sldChg chg="addSp add">
        <pc:chgData name="Ridderlöf Sten" userId="e30fd6664034687f" providerId="LiveId" clId="{3B8163F6-3D4D-4B75-BF67-10BE3F77A81A}" dt="2018-10-18T21:12:56.940" v="68"/>
        <pc:sldMkLst>
          <pc:docMk/>
          <pc:sldMk cId="2954796864" sldId="273"/>
        </pc:sldMkLst>
        <pc:picChg chg="add">
          <ac:chgData name="Ridderlöf Sten" userId="e30fd6664034687f" providerId="LiveId" clId="{3B8163F6-3D4D-4B75-BF67-10BE3F77A81A}" dt="2018-10-18T21:12:56.940" v="68"/>
          <ac:picMkLst>
            <pc:docMk/>
            <pc:sldMk cId="2954796864" sldId="273"/>
            <ac:picMk id="4" creationId="{0B4E7BAC-D784-43FD-94EE-7B57DCBF614B}"/>
          </ac:picMkLst>
        </pc:picChg>
      </pc:sldChg>
      <pc:sldChg chg="addSp add">
        <pc:chgData name="Ridderlöf Sten" userId="e30fd6664034687f" providerId="LiveId" clId="{3B8163F6-3D4D-4B75-BF67-10BE3F77A81A}" dt="2018-10-18T21:14:03.925" v="69"/>
        <pc:sldMkLst>
          <pc:docMk/>
          <pc:sldMk cId="4201346739" sldId="274"/>
        </pc:sldMkLst>
        <pc:picChg chg="add">
          <ac:chgData name="Ridderlöf Sten" userId="e30fd6664034687f" providerId="LiveId" clId="{3B8163F6-3D4D-4B75-BF67-10BE3F77A81A}" dt="2018-10-18T21:14:03.925" v="69"/>
          <ac:picMkLst>
            <pc:docMk/>
            <pc:sldMk cId="4201346739" sldId="274"/>
            <ac:picMk id="4" creationId="{3F2395EE-6CA6-41E5-B968-61890E797E1B}"/>
          </ac:picMkLst>
        </pc:picChg>
      </pc:sldChg>
      <pc:sldChg chg="addSp add">
        <pc:chgData name="Ridderlöf Sten" userId="e30fd6664034687f" providerId="LiveId" clId="{3B8163F6-3D4D-4B75-BF67-10BE3F77A81A}" dt="2018-10-18T21:16:32.103" v="70"/>
        <pc:sldMkLst>
          <pc:docMk/>
          <pc:sldMk cId="2919825971" sldId="275"/>
        </pc:sldMkLst>
        <pc:picChg chg="add">
          <ac:chgData name="Ridderlöf Sten" userId="e30fd6664034687f" providerId="LiveId" clId="{3B8163F6-3D4D-4B75-BF67-10BE3F77A81A}" dt="2018-10-18T21:16:32.103" v="70"/>
          <ac:picMkLst>
            <pc:docMk/>
            <pc:sldMk cId="2919825971" sldId="275"/>
            <ac:picMk id="4" creationId="{8D974FEF-CC97-44F6-BE2B-B70F1A59FD15}"/>
          </ac:picMkLst>
        </pc:picChg>
      </pc:sldChg>
      <pc:sldChg chg="addSp add">
        <pc:chgData name="Ridderlöf Sten" userId="e30fd6664034687f" providerId="LiveId" clId="{3B8163F6-3D4D-4B75-BF67-10BE3F77A81A}" dt="2018-10-18T21:17:07.274" v="71"/>
        <pc:sldMkLst>
          <pc:docMk/>
          <pc:sldMk cId="3598180597" sldId="276"/>
        </pc:sldMkLst>
        <pc:picChg chg="add">
          <ac:chgData name="Ridderlöf Sten" userId="e30fd6664034687f" providerId="LiveId" clId="{3B8163F6-3D4D-4B75-BF67-10BE3F77A81A}" dt="2018-10-18T21:17:07.274" v="71"/>
          <ac:picMkLst>
            <pc:docMk/>
            <pc:sldMk cId="3598180597" sldId="276"/>
            <ac:picMk id="4" creationId="{2D83DDD3-EF06-48CB-A935-049E946E4D0C}"/>
          </ac:picMkLst>
        </pc:picChg>
      </pc:sldChg>
      <pc:sldChg chg="addSp add">
        <pc:chgData name="Ridderlöf Sten" userId="e30fd6664034687f" providerId="LiveId" clId="{3B8163F6-3D4D-4B75-BF67-10BE3F77A81A}" dt="2018-10-18T21:18:00.496" v="76"/>
        <pc:sldMkLst>
          <pc:docMk/>
          <pc:sldMk cId="669170029" sldId="277"/>
        </pc:sldMkLst>
        <pc:picChg chg="add">
          <ac:chgData name="Ridderlöf Sten" userId="e30fd6664034687f" providerId="LiveId" clId="{3B8163F6-3D4D-4B75-BF67-10BE3F77A81A}" dt="2018-10-18T21:18:00.496" v="76"/>
          <ac:picMkLst>
            <pc:docMk/>
            <pc:sldMk cId="669170029" sldId="277"/>
            <ac:picMk id="4" creationId="{28111446-A939-495C-8EEE-18FD488855E7}"/>
          </ac:picMkLst>
        </pc:picChg>
      </pc:sldChg>
      <pc:sldChg chg="addSp add">
        <pc:chgData name="Ridderlöf Sten" userId="e30fd6664034687f" providerId="LiveId" clId="{3B8163F6-3D4D-4B75-BF67-10BE3F77A81A}" dt="2018-10-18T21:18:32.457" v="77"/>
        <pc:sldMkLst>
          <pc:docMk/>
          <pc:sldMk cId="387558131" sldId="278"/>
        </pc:sldMkLst>
        <pc:picChg chg="add">
          <ac:chgData name="Ridderlöf Sten" userId="e30fd6664034687f" providerId="LiveId" clId="{3B8163F6-3D4D-4B75-BF67-10BE3F77A81A}" dt="2018-10-18T21:18:32.457" v="77"/>
          <ac:picMkLst>
            <pc:docMk/>
            <pc:sldMk cId="387558131" sldId="278"/>
            <ac:picMk id="4" creationId="{018D1C92-F5BB-42E3-A8C3-20E23CC81236}"/>
          </ac:picMkLst>
        </pc:picChg>
      </pc:sldChg>
      <pc:sldChg chg="addSp add">
        <pc:chgData name="Ridderlöf Sten" userId="e30fd6664034687f" providerId="LiveId" clId="{3B8163F6-3D4D-4B75-BF67-10BE3F77A81A}" dt="2018-10-18T21:19:13.323" v="78"/>
        <pc:sldMkLst>
          <pc:docMk/>
          <pc:sldMk cId="2643932631" sldId="279"/>
        </pc:sldMkLst>
        <pc:picChg chg="add">
          <ac:chgData name="Ridderlöf Sten" userId="e30fd6664034687f" providerId="LiveId" clId="{3B8163F6-3D4D-4B75-BF67-10BE3F77A81A}" dt="2018-10-18T21:19:13.323" v="78"/>
          <ac:picMkLst>
            <pc:docMk/>
            <pc:sldMk cId="2643932631" sldId="279"/>
            <ac:picMk id="4" creationId="{E2759579-CFF3-4D4A-893F-61022952EE77}"/>
          </ac:picMkLst>
        </pc:picChg>
      </pc:sldChg>
      <pc:sldChg chg="addSp add">
        <pc:chgData name="Ridderlöf Sten" userId="e30fd6664034687f" providerId="LiveId" clId="{3B8163F6-3D4D-4B75-BF67-10BE3F77A81A}" dt="2018-10-18T21:19:35.042" v="79"/>
        <pc:sldMkLst>
          <pc:docMk/>
          <pc:sldMk cId="3584509729" sldId="280"/>
        </pc:sldMkLst>
        <pc:picChg chg="add">
          <ac:chgData name="Ridderlöf Sten" userId="e30fd6664034687f" providerId="LiveId" clId="{3B8163F6-3D4D-4B75-BF67-10BE3F77A81A}" dt="2018-10-18T21:19:35.042" v="79"/>
          <ac:picMkLst>
            <pc:docMk/>
            <pc:sldMk cId="3584509729" sldId="280"/>
            <ac:picMk id="4" creationId="{7592F93A-6078-4101-ABFC-5D302F6605A1}"/>
          </ac:picMkLst>
        </pc:picChg>
      </pc:sldChg>
      <pc:sldChg chg="addSp add">
        <pc:chgData name="Ridderlöf Sten" userId="e30fd6664034687f" providerId="LiveId" clId="{3B8163F6-3D4D-4B75-BF67-10BE3F77A81A}" dt="2018-10-18T21:20:25.006" v="83"/>
        <pc:sldMkLst>
          <pc:docMk/>
          <pc:sldMk cId="559782310" sldId="281"/>
        </pc:sldMkLst>
        <pc:picChg chg="add">
          <ac:chgData name="Ridderlöf Sten" userId="e30fd6664034687f" providerId="LiveId" clId="{3B8163F6-3D4D-4B75-BF67-10BE3F77A81A}" dt="2018-10-18T21:20:25.006" v="83"/>
          <ac:picMkLst>
            <pc:docMk/>
            <pc:sldMk cId="559782310" sldId="281"/>
            <ac:picMk id="4" creationId="{0960D6EB-6AFB-4049-B109-E837F3BC00BB}"/>
          </ac:picMkLst>
        </pc:picChg>
      </pc:sldChg>
      <pc:sldChg chg="addSp add">
        <pc:chgData name="Ridderlöf Sten" userId="e30fd6664034687f" providerId="LiveId" clId="{3B8163F6-3D4D-4B75-BF67-10BE3F77A81A}" dt="2018-10-18T21:21:25.492" v="84"/>
        <pc:sldMkLst>
          <pc:docMk/>
          <pc:sldMk cId="3931489969" sldId="282"/>
        </pc:sldMkLst>
        <pc:picChg chg="add">
          <ac:chgData name="Ridderlöf Sten" userId="e30fd6664034687f" providerId="LiveId" clId="{3B8163F6-3D4D-4B75-BF67-10BE3F77A81A}" dt="2018-10-18T21:21:25.492" v="84"/>
          <ac:picMkLst>
            <pc:docMk/>
            <pc:sldMk cId="3931489969" sldId="282"/>
            <ac:picMk id="4" creationId="{A0C6A08D-1DDF-4A04-AFDB-043367941D98}"/>
          </ac:picMkLst>
        </pc:picChg>
      </pc:sldChg>
      <pc:sldChg chg="addSp add">
        <pc:chgData name="Ridderlöf Sten" userId="e30fd6664034687f" providerId="LiveId" clId="{3B8163F6-3D4D-4B75-BF67-10BE3F77A81A}" dt="2018-10-18T21:21:52.642" v="85"/>
        <pc:sldMkLst>
          <pc:docMk/>
          <pc:sldMk cId="2999686143" sldId="283"/>
        </pc:sldMkLst>
        <pc:picChg chg="add">
          <ac:chgData name="Ridderlöf Sten" userId="e30fd6664034687f" providerId="LiveId" clId="{3B8163F6-3D4D-4B75-BF67-10BE3F77A81A}" dt="2018-10-18T21:21:52.642" v="85"/>
          <ac:picMkLst>
            <pc:docMk/>
            <pc:sldMk cId="2999686143" sldId="283"/>
            <ac:picMk id="4" creationId="{B8DE8153-6027-4F41-86B1-666AD82C24E1}"/>
          </ac:picMkLst>
        </pc:picChg>
      </pc:sldChg>
      <pc:sldChg chg="addSp add">
        <pc:chgData name="Ridderlöf Sten" userId="e30fd6664034687f" providerId="LiveId" clId="{3B8163F6-3D4D-4B75-BF67-10BE3F77A81A}" dt="2018-10-18T21:22:37.662" v="90"/>
        <pc:sldMkLst>
          <pc:docMk/>
          <pc:sldMk cId="4215652810" sldId="284"/>
        </pc:sldMkLst>
        <pc:picChg chg="add">
          <ac:chgData name="Ridderlöf Sten" userId="e30fd6664034687f" providerId="LiveId" clId="{3B8163F6-3D4D-4B75-BF67-10BE3F77A81A}" dt="2018-10-18T21:22:37.662" v="90"/>
          <ac:picMkLst>
            <pc:docMk/>
            <pc:sldMk cId="4215652810" sldId="284"/>
            <ac:picMk id="4" creationId="{7BC713AD-CC58-4832-B822-01D0A48A33D8}"/>
          </ac:picMkLst>
        </pc:picChg>
      </pc:sldChg>
      <pc:sldChg chg="addSp delSp modSp add ord">
        <pc:chgData name="Ridderlöf Sten" userId="e30fd6664034687f" providerId="LiveId" clId="{3B8163F6-3D4D-4B75-BF67-10BE3F77A81A}" dt="2018-10-22T21:31:18.815" v="109"/>
        <pc:sldMkLst>
          <pc:docMk/>
          <pc:sldMk cId="1240842126" sldId="285"/>
        </pc:sldMkLst>
        <pc:spChg chg="del">
          <ac:chgData name="Ridderlöf Sten" userId="e30fd6664034687f" providerId="LiveId" clId="{3B8163F6-3D4D-4B75-BF67-10BE3F77A81A}" dt="2018-10-19T05:57:40.617" v="92" actId="931"/>
          <ac:spMkLst>
            <pc:docMk/>
            <pc:sldMk cId="1240842126" sldId="285"/>
            <ac:spMk id="3" creationId="{69119FE1-D8CF-4259-BD72-01B5110CE751}"/>
          </ac:spMkLst>
        </pc:spChg>
        <pc:picChg chg="add mod">
          <ac:chgData name="Ridderlöf Sten" userId="e30fd6664034687f" providerId="LiveId" clId="{3B8163F6-3D4D-4B75-BF67-10BE3F77A81A}" dt="2018-10-19T05:58:06.252" v="96" actId="14100"/>
          <ac:picMkLst>
            <pc:docMk/>
            <pc:sldMk cId="1240842126" sldId="285"/>
            <ac:picMk id="5" creationId="{F6C2434F-3497-4AD5-9C4E-00D86F9A175F}"/>
          </ac:picMkLst>
        </pc:picChg>
      </pc:sldChg>
      <pc:sldChg chg="addSp add">
        <pc:chgData name="Ridderlöf Sten" userId="e30fd6664034687f" providerId="LiveId" clId="{3B8163F6-3D4D-4B75-BF67-10BE3F77A81A}" dt="2018-10-18T21:23:35.977" v="91"/>
        <pc:sldMkLst>
          <pc:docMk/>
          <pc:sldMk cId="4159649722" sldId="286"/>
        </pc:sldMkLst>
        <pc:picChg chg="add">
          <ac:chgData name="Ridderlöf Sten" userId="e30fd6664034687f" providerId="LiveId" clId="{3B8163F6-3D4D-4B75-BF67-10BE3F77A81A}" dt="2018-10-18T21:23:35.977" v="91"/>
          <ac:picMkLst>
            <pc:docMk/>
            <pc:sldMk cId="4159649722" sldId="286"/>
            <ac:picMk id="4" creationId="{350B9A69-EC4F-4909-8BE6-FC9BDACFB32C}"/>
          </ac:picMkLst>
        </pc:picChg>
      </pc:sldChg>
      <pc:sldChg chg="add">
        <pc:chgData name="Ridderlöf Sten" userId="e30fd6664034687f" providerId="LiveId" clId="{3B8163F6-3D4D-4B75-BF67-10BE3F77A81A}" dt="2018-10-18T21:22:21.760" v="89"/>
        <pc:sldMkLst>
          <pc:docMk/>
          <pc:sldMk cId="4147630907" sldId="287"/>
        </pc:sldMkLst>
      </pc:sldChg>
      <pc:sldChg chg="add">
        <pc:chgData name="Ridderlöf Sten" userId="e30fd6664034687f" providerId="LiveId" clId="{3B8163F6-3D4D-4B75-BF67-10BE3F77A81A}" dt="2018-10-22T20:36:04.430" v="97"/>
        <pc:sldMkLst>
          <pc:docMk/>
          <pc:sldMk cId="4076091941" sldId="288"/>
        </pc:sldMkLst>
      </pc:sldChg>
      <pc:sldChg chg="add">
        <pc:chgData name="Ridderlöf Sten" userId="e30fd6664034687f" providerId="LiveId" clId="{3B8163F6-3D4D-4B75-BF67-10BE3F77A81A}" dt="2018-10-22T20:36:04.696" v="98"/>
        <pc:sldMkLst>
          <pc:docMk/>
          <pc:sldMk cId="2998094163" sldId="289"/>
        </pc:sldMkLst>
      </pc:sldChg>
      <pc:sldChg chg="modSp add">
        <pc:chgData name="Ridderlöf Sten" userId="e30fd6664034687f" providerId="LiveId" clId="{3B8163F6-3D4D-4B75-BF67-10BE3F77A81A}" dt="2018-10-22T21:30:52.868" v="108" actId="14100"/>
        <pc:sldMkLst>
          <pc:docMk/>
          <pc:sldMk cId="3845194429" sldId="290"/>
        </pc:sldMkLst>
        <pc:spChg chg="mod">
          <ac:chgData name="Ridderlöf Sten" userId="e30fd6664034687f" providerId="LiveId" clId="{3B8163F6-3D4D-4B75-BF67-10BE3F77A81A}" dt="2018-10-22T21:30:52.868" v="108" actId="14100"/>
          <ac:spMkLst>
            <pc:docMk/>
            <pc:sldMk cId="3845194429" sldId="290"/>
            <ac:spMk id="2" creationId="{B1372209-8176-49A6-84B0-7BFF28B525B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2018-10-22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4422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2018-10-22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3719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2018-10-22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644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2018-10-22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272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2018-10-22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6728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2018-10-22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2360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2018-10-22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7650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2018-10-22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6609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2018-10-22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107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2018-10-22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896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A13A-DB3F-4AD5-B6AF-BDA0278A0A39}" type="datetimeFigureOut">
              <a:rPr lang="sv-SE" smtClean="0"/>
              <a:t>2018-10-22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7145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0A13A-DB3F-4AD5-B6AF-BDA0278A0A39}" type="datetimeFigureOut">
              <a:rPr lang="sv-SE" smtClean="0"/>
              <a:t>2018-10-22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2F05B-BAF9-488D-83DE-20A7CCFAC19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728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601164" y="385479"/>
            <a:ext cx="9028254" cy="1928434"/>
          </a:xfrm>
        </p:spPr>
        <p:txBody>
          <a:bodyPr>
            <a:noAutofit/>
          </a:bodyPr>
          <a:lstStyle/>
          <a:p>
            <a:r>
              <a:rPr lang="sv-SE" sz="4400" b="1" dirty="0">
                <a:solidFill>
                  <a:schemeClr val="accent2">
                    <a:lumMod val="75000"/>
                  </a:schemeClr>
                </a:solidFill>
                <a:latin typeface="Cambria"/>
                <a:ea typeface="Cambria"/>
                <a:cs typeface="Calibri Light"/>
              </a:rPr>
              <a:t>Inte bara rariteter</a:t>
            </a:r>
            <a:r>
              <a:rPr lang="sv-SE" sz="3600" b="1" dirty="0">
                <a:solidFill>
                  <a:schemeClr val="accent2">
                    <a:lumMod val="75000"/>
                  </a:schemeClr>
                </a:solidFill>
                <a:latin typeface="Cambria"/>
                <a:ea typeface="Cambria"/>
                <a:cs typeface="Calibri Light"/>
              </a:rPr>
              <a:t> – </a:t>
            </a:r>
            <a:br>
              <a:rPr lang="sv-SE" sz="3600" b="1" dirty="0">
                <a:solidFill>
                  <a:schemeClr val="accent2">
                    <a:lumMod val="75000"/>
                  </a:schemeClr>
                </a:solidFill>
                <a:latin typeface="Cambria"/>
                <a:ea typeface="Cambria"/>
                <a:cs typeface="Calibri Light"/>
              </a:rPr>
            </a:br>
            <a:r>
              <a:rPr lang="sv-SE" sz="3600" b="1" dirty="0">
                <a:solidFill>
                  <a:schemeClr val="accent2">
                    <a:lumMod val="75000"/>
                  </a:schemeClr>
                </a:solidFill>
                <a:latin typeface="Cambria"/>
                <a:ea typeface="Cambria"/>
                <a:cs typeface="Calibri Light"/>
              </a:rPr>
              <a:t>hur jag byggt upp ett arboretum med dekorativa träd och buskar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417899" y="2528105"/>
            <a:ext cx="9543833" cy="388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 sz="3600" dirty="0">
                <a:cs typeface="Calibri"/>
              </a:rPr>
              <a:t>Arboretum Lassas Hagar </a:t>
            </a:r>
          </a:p>
          <a:p>
            <a:r>
              <a:rPr lang="sv-SE" sz="3600" dirty="0">
                <a:cs typeface="Calibri"/>
              </a:rPr>
              <a:t>beläget i</a:t>
            </a:r>
          </a:p>
          <a:p>
            <a:r>
              <a:rPr lang="sv-SE" sz="3600" dirty="0">
                <a:cs typeface="Calibri"/>
              </a:rPr>
              <a:t>Stockholms norra ytterskärgård</a:t>
            </a:r>
          </a:p>
          <a:p>
            <a:r>
              <a:rPr lang="sv-SE" sz="3600" dirty="0">
                <a:cs typeface="Calibri"/>
              </a:rPr>
              <a:t>___________________________________</a:t>
            </a:r>
            <a:endParaRPr lang="sv-SE" dirty="0"/>
          </a:p>
          <a:p>
            <a:r>
              <a:rPr lang="sv-SE" sz="3600" dirty="0">
                <a:solidFill>
                  <a:schemeClr val="accent2">
                    <a:lumMod val="75000"/>
                  </a:schemeClr>
                </a:solidFill>
                <a:cs typeface="Calibri"/>
              </a:rPr>
              <a:t>59°34' N; 19°03 E</a:t>
            </a:r>
          </a:p>
          <a:p>
            <a:r>
              <a:rPr lang="sv-SE" b="1" dirty="0">
                <a:cs typeface="Calibri"/>
              </a:rPr>
              <a:t>Shetland – Kap </a:t>
            </a:r>
            <a:r>
              <a:rPr lang="sv-SE" b="1" dirty="0" err="1">
                <a:cs typeface="Calibri"/>
              </a:rPr>
              <a:t>Farvel</a:t>
            </a:r>
            <a:r>
              <a:rPr lang="sv-SE" b="1" dirty="0">
                <a:cs typeface="Calibri"/>
              </a:rPr>
              <a:t> – Labrador – Hudson Bay – Rocky Mountains - Alaska – Kamchatka – Magadan – </a:t>
            </a:r>
            <a:r>
              <a:rPr lang="sv-SE" b="1" dirty="0" err="1">
                <a:cs typeface="Calibri"/>
              </a:rPr>
              <a:t>Ochotsk</a:t>
            </a:r>
            <a:r>
              <a:rPr lang="sv-SE" b="1" dirty="0">
                <a:cs typeface="Calibri"/>
              </a:rPr>
              <a:t> - Ural – Arvika  </a:t>
            </a:r>
            <a:endParaRPr lang="sv-SE">
              <a:cs typeface="Calibri"/>
            </a:endParaRPr>
          </a:p>
          <a:p>
            <a:endParaRPr lang="sv-SE" sz="3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4377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C9CD868-B5B3-4E77-845F-B6C9DA2BF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8CAF73A-0E99-4F9F-9672-D53799C061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3C2040C-7EB2-4AEB-A7EE-58A596862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99" y="368999"/>
            <a:ext cx="8100001" cy="61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06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C62DAD-64E7-4E78-BDA3-58D6E38FE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B5B18AB-3923-4D7E-A962-D2F417F0B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C7459A3-94F2-4D98-918E-DE6E137C7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99" y="368999"/>
            <a:ext cx="8100001" cy="61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17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99EC21-9EC8-4396-9C75-1F864E033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10C67E5-D7B6-4ABA-AF5C-B9120E949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6AD4846-AA6E-4A9F-B696-5DB34E36B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99" y="368999"/>
            <a:ext cx="8100001" cy="61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42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A50C13A-94D0-4B42-B7BC-9DD43DCBA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ADF114D-F3DC-405B-8EE3-1F11CBFE1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D799749-08D5-467D-A52F-1D6B50576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99" y="368999"/>
            <a:ext cx="8100001" cy="61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64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9E404D0-824A-486D-AA46-1B6FD2EA2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313AA3C-F188-485C-B552-8A611B267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8C4A5B0-7917-4094-AD47-6C73B22EC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99" y="368999"/>
            <a:ext cx="8100001" cy="61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23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F9B1534-AC7D-4EC4-B3A2-1FE345AAC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1AE4580-C4F1-4E03-945C-6E4C3AA65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C9A5C5F-3397-4C28-B5C0-0A5E8FB34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99" y="368999"/>
            <a:ext cx="8100001" cy="61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20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B82A5A1-2009-46C4-915F-03394B122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323C9DC-0488-4CC8-8DFA-D733F952A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7A37812-B337-439E-9011-85BBDFF42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99" y="368999"/>
            <a:ext cx="8100001" cy="61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82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D1542AD-755B-4879-83F5-6E945D7DF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BA029C0-3FFB-4F3A-B320-530200398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798F477-D486-4131-9D7E-0CAC80339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99" y="377388"/>
            <a:ext cx="8100001" cy="61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64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C884C7-73E4-4657-A2B0-D7B786E85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651465F-218D-4CC1-BFF2-A07BD04CC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B4E7BAC-D784-43FD-94EE-7B57DCBF6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99" y="368999"/>
            <a:ext cx="8100001" cy="61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96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7AA27EF-2F4E-4981-825F-2C16C72C6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257FAB7-E3BC-4301-9B97-95E87E715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F2395EE-6CA6-41E5-B968-61890E797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99" y="368999"/>
            <a:ext cx="8100001" cy="61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46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1DF6699-702A-4131-A712-99F55A131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ECB485BC-CEB1-401D-87A1-CAB896F84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2965" y="472409"/>
            <a:ext cx="8573548" cy="602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32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2B7927-7324-4174-8108-D0240F5B8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64879B2-C5D0-457C-A8E6-DA8387705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8D974FEF-CC97-44F6-BE2B-B70F1A59F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99" y="368999"/>
            <a:ext cx="8100001" cy="61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25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BB4540-A4A6-42F1-90A3-3891A7F85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35952C2-01B6-4F4B-A3D7-1C5F77079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D83DDD3-EF06-48CB-A935-049E946E4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99" y="368999"/>
            <a:ext cx="8100001" cy="61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80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2E94E78-3252-4EC5-B041-566A71106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83B4BE9-BC08-4CD6-BA9C-E02DDA39B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8111446-A939-495C-8EEE-18FD48885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99" y="368999"/>
            <a:ext cx="8100001" cy="61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700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D23FA1-26E9-4A69-9312-71AA40F8C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DE8DDBB-41E1-4078-AC4A-70C662261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18D1C92-F5BB-42E3-A8C3-20E23CC81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99" y="368999"/>
            <a:ext cx="8100001" cy="61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8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DA2CBAD-B88E-4E03-BB0A-969F9538B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62C6651-7DE2-4361-97C7-9FFB3AF27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2759579-CFF3-4D4A-893F-61022952E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99" y="368999"/>
            <a:ext cx="8100001" cy="61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326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873FEBB-BF4E-4AC5-9E7C-C871913DC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9F4EA8A-49D8-4A7B-82EF-451F40BFC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592F93A-6078-4101-ABFC-5D302F660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99" y="368999"/>
            <a:ext cx="8100001" cy="61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09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FC3B253-9790-49B5-9840-6D17F36C5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59C8F96-A08C-44C9-8A5C-DB1F2C27D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0960D6EB-6AFB-4049-B109-E837F3BC0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99" y="368999"/>
            <a:ext cx="8100001" cy="61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782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406DFB2-D1BF-4FD8-9918-3D27774FF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C2F7D81-CAFB-42AD-9295-46F7FDB7F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0C6A08D-1DDF-4A04-AFDB-043367941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99" y="368999"/>
            <a:ext cx="8100001" cy="61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89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50B023-1FB8-4578-AFD8-430D2327D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3A3299E-C7C1-4601-9969-83F396AAD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8DE8153-6027-4F41-86B1-666AD82C2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99" y="368999"/>
            <a:ext cx="8100001" cy="61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86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4C168B4-2AE3-484A-99B3-D1E5C7908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AF475B-DEF8-4682-8682-5ACCF04B3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BC713AD-CC58-4832-B822-01D0A48A3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99" y="368999"/>
            <a:ext cx="8100001" cy="61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52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BC6AE6-E86C-4847-AD4C-41369E3D3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847E016F-63B9-4B3B-A24A-0E14C07A07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7523" y="315140"/>
            <a:ext cx="8632271" cy="616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6883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0AAC9A-3C52-4003-9B9B-5BC39C870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278C6DE-16EB-40E2-917B-F1BD1D055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6091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8F5CF0-A5F1-49B9-A369-E32E7F701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DBD0B21-1109-4FC2-B2CD-25D432BB7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80941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372209-8176-49A6-84B0-7BFF28B52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4201" y="243281"/>
            <a:ext cx="5410899" cy="704675"/>
          </a:xfrm>
        </p:spPr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88C36D4-1505-41F8-8C65-63B8AAA34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5194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C8977B-D70F-4F1F-BD4C-17CA4E42E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F6C2434F-3497-4AD5-9C4E-00D86F9A1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07" y="981512"/>
            <a:ext cx="9173375" cy="5195451"/>
          </a:xfrm>
        </p:spPr>
      </p:pic>
    </p:spTree>
    <p:extLst>
      <p:ext uri="{BB962C8B-B14F-4D97-AF65-F5344CB8AC3E}">
        <p14:creationId xmlns:p14="http://schemas.microsoft.com/office/powerpoint/2010/main" val="12408421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FE12E45-2DE3-41E2-8AE1-C35022D6A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DA667EB-8220-4323-AF4E-42F072497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50B9A69-EC4F-4909-8BE6-FC9BDACFB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99" y="368999"/>
            <a:ext cx="8100001" cy="61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497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F9B26DF-BD6B-4F82-9396-5F59248F9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37290D8-478D-43DA-84CE-7FA45218E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7630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A3E2C15-F06D-4B79-AB51-C100EEC31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CB247CA6-B9F8-430B-9FDD-94B666020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8525" y="469783"/>
            <a:ext cx="8481269" cy="620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AFC2E50-1E05-4211-A48E-5F963DF56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977AC7D4-23C1-4487-A45E-D624F320C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2298" y="606052"/>
            <a:ext cx="8607104" cy="557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99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DD51F3E-250A-495B-A1BD-D08621924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1C919A92-D711-4542-AC1A-702D4344DA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9409" y="511729"/>
            <a:ext cx="8472881" cy="605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22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794B95C-C98A-430B-A515-377BC0176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ACC38AF0-AD14-41FD-AE52-AB74F5C797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022" y="536336"/>
            <a:ext cx="8480604" cy="564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41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0EE876-7D95-4085-919C-C5789E504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072F840-1144-46EF-8C0C-CA7993A28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9963E40-1D29-4617-8301-89CBF3CF2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99" y="368999"/>
            <a:ext cx="8100001" cy="61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2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E90D3B1-921D-410A-B859-4B0C353EB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29B963D-B3E2-461C-B460-18A626E40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1DDA290-CE5F-4AEC-827C-D2DF88859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99" y="368999"/>
            <a:ext cx="8100001" cy="61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59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7</Words>
  <Application>Microsoft Office PowerPoint</Application>
  <PresentationFormat>Bredbild</PresentationFormat>
  <Paragraphs>7</Paragraphs>
  <Slides>35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Cambria</vt:lpstr>
      <vt:lpstr>Office-tema</vt:lpstr>
      <vt:lpstr>Inte bara rariteter –  hur jag byggt upp ett arboretum med dekorativa träd och buskar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 bara rariteter –  hur jag byggt upp ett arboretum med dekorativa träd och buskar</dc:title>
  <dc:creator/>
  <cp:lastModifiedBy>Ridderlöf Sten</cp:lastModifiedBy>
  <cp:revision>7</cp:revision>
  <dcterms:created xsi:type="dcterms:W3CDTF">2012-08-10T12:10:31Z</dcterms:created>
  <dcterms:modified xsi:type="dcterms:W3CDTF">2018-10-22T21:31:45Z</dcterms:modified>
</cp:coreProperties>
</file>